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78" r:id="rId13"/>
    <p:sldId id="265" r:id="rId14"/>
    <p:sldId id="279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7" r:id="rId23"/>
    <p:sldId id="275" r:id="rId24"/>
    <p:sldId id="27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8"/>
    <p:restoredTop sz="94648"/>
  </p:normalViewPr>
  <p:slideViewPr>
    <p:cSldViewPr snapToGrid="0" snapToObjects="1">
      <p:cViewPr>
        <p:scale>
          <a:sx n="136" d="100"/>
          <a:sy n="136" d="100"/>
        </p:scale>
        <p:origin x="-856" y="-23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7.emf"/><Relationship Id="rId18" Type="http://schemas.openxmlformats.org/officeDocument/2006/relationships/image" Target="../media/image92.emf"/><Relationship Id="rId3" Type="http://schemas.openxmlformats.org/officeDocument/2006/relationships/image" Target="../media/image77.emf"/><Relationship Id="rId21" Type="http://schemas.openxmlformats.org/officeDocument/2006/relationships/image" Target="../media/image95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17" Type="http://schemas.openxmlformats.org/officeDocument/2006/relationships/image" Target="../media/image91.emf"/><Relationship Id="rId2" Type="http://schemas.openxmlformats.org/officeDocument/2006/relationships/image" Target="../media/image76.emf"/><Relationship Id="rId16" Type="http://schemas.openxmlformats.org/officeDocument/2006/relationships/image" Target="../media/image90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5" Type="http://schemas.openxmlformats.org/officeDocument/2006/relationships/image" Target="../media/image89.emf"/><Relationship Id="rId10" Type="http://schemas.openxmlformats.org/officeDocument/2006/relationships/image" Target="../media/image84.emf"/><Relationship Id="rId19" Type="http://schemas.openxmlformats.org/officeDocument/2006/relationships/image" Target="../media/image93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88.emf"/><Relationship Id="rId22" Type="http://schemas.openxmlformats.org/officeDocument/2006/relationships/image" Target="../media/image9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18" Type="http://schemas.openxmlformats.org/officeDocument/2006/relationships/image" Target="../media/image11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12" Type="http://schemas.openxmlformats.org/officeDocument/2006/relationships/image" Target="../media/image107.emf"/><Relationship Id="rId17" Type="http://schemas.openxmlformats.org/officeDocument/2006/relationships/image" Target="../media/image112.emf"/><Relationship Id="rId2" Type="http://schemas.openxmlformats.org/officeDocument/2006/relationships/image" Target="../media/image97.emf"/><Relationship Id="rId16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5" Type="http://schemas.openxmlformats.org/officeDocument/2006/relationships/image" Target="../media/image110.emf"/><Relationship Id="rId10" Type="http://schemas.openxmlformats.org/officeDocument/2006/relationships/image" Target="../media/image105.emf"/><Relationship Id="rId19" Type="http://schemas.openxmlformats.org/officeDocument/2006/relationships/image" Target="../media/image75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Relationship Id="rId14" Type="http://schemas.openxmlformats.org/officeDocument/2006/relationships/image" Target="../media/image10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7.emf"/><Relationship Id="rId18" Type="http://schemas.openxmlformats.org/officeDocument/2006/relationships/image" Target="../media/image9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17" Type="http://schemas.openxmlformats.org/officeDocument/2006/relationships/image" Target="../media/image91.emf"/><Relationship Id="rId2" Type="http://schemas.openxmlformats.org/officeDocument/2006/relationships/image" Target="../media/image76.emf"/><Relationship Id="rId16" Type="http://schemas.openxmlformats.org/officeDocument/2006/relationships/image" Target="../media/image90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5" Type="http://schemas.openxmlformats.org/officeDocument/2006/relationships/image" Target="../media/image89.emf"/><Relationship Id="rId10" Type="http://schemas.openxmlformats.org/officeDocument/2006/relationships/image" Target="../media/image84.emf"/><Relationship Id="rId19" Type="http://schemas.openxmlformats.org/officeDocument/2006/relationships/image" Target="../media/image93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8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90.emf"/><Relationship Id="rId18" Type="http://schemas.openxmlformats.org/officeDocument/2006/relationships/image" Target="../media/image80.emf"/><Relationship Id="rId3" Type="http://schemas.openxmlformats.org/officeDocument/2006/relationships/image" Target="../media/image121.emf"/><Relationship Id="rId7" Type="http://schemas.openxmlformats.org/officeDocument/2006/relationships/image" Target="../media/image81.emf"/><Relationship Id="rId12" Type="http://schemas.openxmlformats.org/officeDocument/2006/relationships/image" Target="../media/image89.emf"/><Relationship Id="rId17" Type="http://schemas.openxmlformats.org/officeDocument/2006/relationships/image" Target="../media/image9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4.emf"/><Relationship Id="rId20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11" Type="http://schemas.openxmlformats.org/officeDocument/2006/relationships/image" Target="../media/image88.emf"/><Relationship Id="rId5" Type="http://schemas.openxmlformats.org/officeDocument/2006/relationships/image" Target="../media/image78.emf"/><Relationship Id="rId15" Type="http://schemas.openxmlformats.org/officeDocument/2006/relationships/image" Target="../media/image92.emf"/><Relationship Id="rId10" Type="http://schemas.openxmlformats.org/officeDocument/2006/relationships/image" Target="../media/image87.emf"/><Relationship Id="rId19" Type="http://schemas.openxmlformats.org/officeDocument/2006/relationships/image" Target="../media/image86.emf"/><Relationship Id="rId4" Type="http://schemas.openxmlformats.org/officeDocument/2006/relationships/image" Target="../media/image77.emf"/><Relationship Id="rId9" Type="http://schemas.openxmlformats.org/officeDocument/2006/relationships/image" Target="../media/image84.emf"/><Relationship Id="rId14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91.emf"/><Relationship Id="rId18" Type="http://schemas.openxmlformats.org/officeDocument/2006/relationships/image" Target="../media/image86.emf"/><Relationship Id="rId3" Type="http://schemas.openxmlformats.org/officeDocument/2006/relationships/image" Target="../media/image77.emf"/><Relationship Id="rId7" Type="http://schemas.openxmlformats.org/officeDocument/2006/relationships/image" Target="../media/image82.emf"/><Relationship Id="rId12" Type="http://schemas.openxmlformats.org/officeDocument/2006/relationships/image" Target="../media/image90.emf"/><Relationship Id="rId17" Type="http://schemas.openxmlformats.org/officeDocument/2006/relationships/image" Target="../media/image93.emf"/><Relationship Id="rId2" Type="http://schemas.openxmlformats.org/officeDocument/2006/relationships/image" Target="../media/image122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9.emf"/><Relationship Id="rId5" Type="http://schemas.openxmlformats.org/officeDocument/2006/relationships/image" Target="../media/image79.emf"/><Relationship Id="rId15" Type="http://schemas.openxmlformats.org/officeDocument/2006/relationships/image" Target="../media/image94.emf"/><Relationship Id="rId10" Type="http://schemas.openxmlformats.org/officeDocument/2006/relationships/image" Target="../media/image88.emf"/><Relationship Id="rId4" Type="http://schemas.openxmlformats.org/officeDocument/2006/relationships/image" Target="../media/image78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677AFC-2A6E-1449-A3E1-76DA544B6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5" b="16617"/>
          <a:stretch/>
        </p:blipFill>
        <p:spPr>
          <a:xfrm>
            <a:off x="283760" y="945986"/>
            <a:ext cx="11240668" cy="4966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4" y="2169995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6" y="3978878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509" y="2380719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3535051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167" y="4541663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464" y="3704734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0631" y="2825219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0388" y="4562567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3538" y="2663506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8888" y="4041774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4638" y="3684044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0443" y="4978647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5930" y="3820127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6089" y="4498813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4217" y="2958236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64" y="2169995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0903" y="1497776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1877" y="1423746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V="1">
            <a:off x="2510735" y="3460250"/>
            <a:ext cx="914407" cy="237036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C48933D-A3A8-8B42-AF02-8FA5FC30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2" y="1568450"/>
            <a:ext cx="5519926" cy="372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E508C-1C98-F647-8872-D4C8A4A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638973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1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A75E2-82E7-9F46-AC64-ECEB684B7DAC}"/>
              </a:ext>
            </a:extLst>
          </p:cNvPr>
          <p:cNvGrpSpPr/>
          <p:nvPr/>
        </p:nvGrpSpPr>
        <p:grpSpPr>
          <a:xfrm>
            <a:off x="2246312" y="900113"/>
            <a:ext cx="6997701" cy="5222676"/>
            <a:chOff x="2246312" y="900113"/>
            <a:chExt cx="6997701" cy="522267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12CB2B6-9805-0C43-B673-C940F71C4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1" r="2585"/>
            <a:stretch/>
          </p:blipFill>
          <p:spPr>
            <a:xfrm>
              <a:off x="2246312" y="900113"/>
              <a:ext cx="6997701" cy="522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/>
            <p:nvPr/>
          </p:nvSpPr>
          <p:spPr>
            <a:xfrm>
              <a:off x="3837894" y="3165359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/>
            <p:nvPr/>
          </p:nvSpPr>
          <p:spPr>
            <a:xfrm>
              <a:off x="7509782" y="3165360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21938</TotalTime>
  <Words>147</Words>
  <Application>Microsoft Macintosh PowerPoint</Application>
  <PresentationFormat>Widescreen</PresentationFormat>
  <Paragraphs>32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133</cp:revision>
  <dcterms:created xsi:type="dcterms:W3CDTF">2020-10-07T01:37:32Z</dcterms:created>
  <dcterms:modified xsi:type="dcterms:W3CDTF">2021-03-04T15:39:39Z</dcterms:modified>
</cp:coreProperties>
</file>